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04.12.2015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04.12.2015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04.12.2015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04.12.2015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04.12.2015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04.12.2015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04.12.2015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04.12.2015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t>04.12.2015</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На страже закона против коррупции</a:t>
            </a:r>
            <a:endParaRPr lang="ru-RU" dirty="0"/>
          </a:p>
        </p:txBody>
      </p:sp>
      <p:sp>
        <p:nvSpPr>
          <p:cNvPr id="3" name="Подзаголовок 2"/>
          <p:cNvSpPr>
            <a:spLocks noGrp="1"/>
          </p:cNvSpPr>
          <p:nvPr>
            <p:ph type="subTitle" idx="1"/>
          </p:nvPr>
        </p:nvSpPr>
        <p:spPr>
          <a:xfrm>
            <a:off x="762000" y="4724400"/>
            <a:ext cx="6858000" cy="1440904"/>
          </a:xfrm>
        </p:spPr>
        <p:txBody>
          <a:bodyPr>
            <a:normAutofit fontScale="62500" lnSpcReduction="20000"/>
          </a:bodyPr>
          <a:lstStyle/>
          <a:p>
            <a:r>
              <a:rPr lang="ru-RU" dirty="0" smtClean="0"/>
              <a:t>Выполнила:</a:t>
            </a:r>
          </a:p>
          <a:p>
            <a:r>
              <a:rPr lang="ru-RU" dirty="0" smtClean="0"/>
              <a:t>Ученица 10 класса Б</a:t>
            </a:r>
          </a:p>
          <a:p>
            <a:r>
              <a:rPr lang="ru-RU" dirty="0" smtClean="0"/>
              <a:t>МБОУ Гимназии№1</a:t>
            </a:r>
          </a:p>
          <a:p>
            <a:r>
              <a:rPr lang="ru-RU" dirty="0" smtClean="0"/>
              <a:t>Мищенко Наталья</a:t>
            </a:r>
          </a:p>
          <a:p>
            <a:r>
              <a:rPr lang="ru-RU" dirty="0" smtClean="0"/>
              <a:t>Учитель: </a:t>
            </a:r>
            <a:r>
              <a:rPr lang="ru-RU" dirty="0" err="1" smtClean="0"/>
              <a:t>Кривун</a:t>
            </a:r>
            <a:r>
              <a:rPr lang="ru-RU" dirty="0" smtClean="0"/>
              <a:t> Галина Петровна</a:t>
            </a:r>
          </a:p>
          <a:p>
            <a:endParaRPr lang="ru-RU" dirty="0"/>
          </a:p>
        </p:txBody>
      </p:sp>
    </p:spTree>
    <p:extLst>
      <p:ext uri="{BB962C8B-B14F-4D97-AF65-F5344CB8AC3E}">
        <p14:creationId xmlns:p14="http://schemas.microsoft.com/office/powerpoint/2010/main" val="2966167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Борьба с коррупцией. Внутренний контроль</a:t>
            </a:r>
            <a:endParaRPr lang="ru-RU" dirty="0"/>
          </a:p>
        </p:txBody>
      </p:sp>
      <p:sp>
        <p:nvSpPr>
          <p:cNvPr id="3" name="Объект 2"/>
          <p:cNvSpPr>
            <a:spLocks noGrp="1"/>
          </p:cNvSpPr>
          <p:nvPr>
            <p:ph idx="1"/>
          </p:nvPr>
        </p:nvSpPr>
        <p:spPr/>
        <p:txBody>
          <a:bodyPr/>
          <a:lstStyle/>
          <a:p>
            <a:r>
              <a:rPr lang="ru-RU" dirty="0"/>
              <a:t>Внутренний контроль был основным способом борьбы с коррупцией в монархиях периода абсолютизма и до сих пор сохраняет высокую эффективность. Сюда входят внутренние механизмы и стимулы, существующие в самом аппарате управления: ясные стандарты исполнения должностными лицами своих обязанностей и строгий надзор над каждым служащим. </a:t>
            </a:r>
          </a:p>
        </p:txBody>
      </p:sp>
    </p:spTree>
    <p:extLst>
      <p:ext uri="{BB962C8B-B14F-4D97-AF65-F5344CB8AC3E}">
        <p14:creationId xmlns:p14="http://schemas.microsoft.com/office/powerpoint/2010/main" val="609000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Борьба с коррупцией. Внешний контроль</a:t>
            </a:r>
            <a:endParaRPr lang="ru-RU" dirty="0"/>
          </a:p>
        </p:txBody>
      </p:sp>
      <p:sp>
        <p:nvSpPr>
          <p:cNvPr id="3" name="Объект 2"/>
          <p:cNvSpPr>
            <a:spLocks noGrp="1"/>
          </p:cNvSpPr>
          <p:nvPr>
            <p:ph idx="1"/>
          </p:nvPr>
        </p:nvSpPr>
        <p:spPr/>
        <p:txBody>
          <a:bodyPr>
            <a:normAutofit fontScale="77500" lnSpcReduction="20000"/>
          </a:bodyPr>
          <a:lstStyle/>
          <a:p>
            <a:r>
              <a:rPr lang="ru-RU" dirty="0"/>
              <a:t>Сюда относятся механизмы, которые имеют высокую степень независимости от исполнительной власти. Независимая судебная система, при которой нарушивший закон бюрократ может быть легко и эффективно признан виновным, резко снижает потенциальную привлекательность коррупции. Одними из самых эффективных инструментов контроля над коррупцией бюрократического аппарата являются свобода слова и СМИ. Внешний контроль характерен для стран с рыночной экономикой и либеральной демократией. Это связано с тем, что для реализации нормального функционирования рынка необходимы чёткие правила, механизмы обеспечения выполнения обязательств, в том числе, — эффективная правовая система, обеспечивающая здоровую конкурентную среду. Либеральная демократия для достижения своих целей также опирается на систему выборов, правовое государство, независимое правосудие, разделение властей и систему «сдержек и противовесов». </a:t>
            </a:r>
          </a:p>
        </p:txBody>
      </p:sp>
    </p:spTree>
    <p:extLst>
      <p:ext uri="{BB962C8B-B14F-4D97-AF65-F5344CB8AC3E}">
        <p14:creationId xmlns:p14="http://schemas.microsoft.com/office/powerpoint/2010/main" val="414231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Искоренить коррупцию возможно!</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202127"/>
            <a:ext cx="4788024" cy="3387044"/>
          </a:xfrm>
          <a:prstGeom prst="rect">
            <a:avLst/>
          </a:prstGeom>
        </p:spPr>
      </p:pic>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0643803">
            <a:off x="116456" y="2446248"/>
            <a:ext cx="3582492" cy="1791246"/>
          </a:xfr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92420">
            <a:off x="5720424" y="289054"/>
            <a:ext cx="3025975" cy="4293493"/>
          </a:xfrm>
          <a:prstGeom prst="rect">
            <a:avLst/>
          </a:prstGeom>
        </p:spPr>
      </p:pic>
    </p:spTree>
    <p:extLst>
      <p:ext uri="{BB962C8B-B14F-4D97-AF65-F5344CB8AC3E}">
        <p14:creationId xmlns:p14="http://schemas.microsoft.com/office/powerpoint/2010/main" val="139483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869160"/>
            <a:ext cx="6781800" cy="1600200"/>
          </a:xfrm>
        </p:spPr>
        <p:txBody>
          <a:bodyPr>
            <a:normAutofit fontScale="90000"/>
          </a:bodyPr>
          <a:lstStyle/>
          <a:p>
            <a:r>
              <a:rPr lang="ru-RU" dirty="0"/>
              <a:t>Как граждане России помогут победить коррупцию? </a:t>
            </a:r>
          </a:p>
        </p:txBody>
      </p:sp>
      <p:sp>
        <p:nvSpPr>
          <p:cNvPr id="3" name="Объект 2"/>
          <p:cNvSpPr>
            <a:spLocks noGrp="1"/>
          </p:cNvSpPr>
          <p:nvPr>
            <p:ph idx="1"/>
          </p:nvPr>
        </p:nvSpPr>
        <p:spPr/>
        <p:txBody>
          <a:bodyPr/>
          <a:lstStyle/>
          <a:p>
            <a:r>
              <a:rPr lang="ru-RU" dirty="0" smtClean="0"/>
              <a:t>На </a:t>
            </a:r>
            <a:r>
              <a:rPr lang="ru-RU" dirty="0"/>
              <a:t>мой взгляд, граждане России должны знать о методах борьбы с коррупцией и не пренебрегать ими. Считаю необходимым взаимодействие правоохранительных органов и рядовых граждан: это могут быть встречи, совещания, агитационные плакаты, консультации населения о действиях в случае столкновения с коррупционными проявлениями. </a:t>
            </a:r>
          </a:p>
        </p:txBody>
      </p:sp>
    </p:spTree>
    <p:extLst>
      <p:ext uri="{BB962C8B-B14F-4D97-AF65-F5344CB8AC3E}">
        <p14:creationId xmlns:p14="http://schemas.microsoft.com/office/powerpoint/2010/main" val="3347317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Как участие в выборах поможет в борьбе с коррупцией? </a:t>
            </a:r>
          </a:p>
        </p:txBody>
      </p:sp>
      <p:sp>
        <p:nvSpPr>
          <p:cNvPr id="3" name="Объект 2"/>
          <p:cNvSpPr>
            <a:spLocks noGrp="1"/>
          </p:cNvSpPr>
          <p:nvPr>
            <p:ph idx="1"/>
          </p:nvPr>
        </p:nvSpPr>
        <p:spPr/>
        <p:txBody>
          <a:bodyPr/>
          <a:lstStyle/>
          <a:p>
            <a:r>
              <a:rPr lang="ru-RU" dirty="0" smtClean="0"/>
              <a:t>Мы</a:t>
            </a:r>
            <a:r>
              <a:rPr lang="ru-RU" dirty="0"/>
              <a:t>, молодое поколение, которому через два года впервые предстоит принять участие в выборах, обязательно должны явиться на избирательный участок и выполнить свой гражданский долг в соответствии с велением совести и сердца.</a:t>
            </a:r>
          </a:p>
        </p:txBody>
      </p:sp>
    </p:spTree>
    <p:extLst>
      <p:ext uri="{BB962C8B-B14F-4D97-AF65-F5344CB8AC3E}">
        <p14:creationId xmlns:p14="http://schemas.microsoft.com/office/powerpoint/2010/main" val="3397050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Духовно-нравственные ценности и коррупция несовместимы.</a:t>
            </a:r>
          </a:p>
        </p:txBody>
      </p:sp>
      <p:sp>
        <p:nvSpPr>
          <p:cNvPr id="3" name="Объект 2"/>
          <p:cNvSpPr>
            <a:spLocks noGrp="1"/>
          </p:cNvSpPr>
          <p:nvPr>
            <p:ph idx="1"/>
          </p:nvPr>
        </p:nvSpPr>
        <p:spPr/>
        <p:txBody>
          <a:bodyPr/>
          <a:lstStyle/>
          <a:p>
            <a:r>
              <a:rPr lang="ru-RU" dirty="0" smtClean="0"/>
              <a:t>Не </a:t>
            </a:r>
            <a:r>
              <a:rPr lang="ru-RU" dirty="0"/>
              <a:t>секрет, что наши граждане постепенно стали забывать о важнейших духовно-нравственных ценностях. Я полагаю: воспитание в человеке твердых нравственных основ с раннего детства – вот залог благополучия общества, в том числе и в плане коррупции.</a:t>
            </a:r>
          </a:p>
        </p:txBody>
      </p:sp>
    </p:spTree>
    <p:extLst>
      <p:ext uri="{BB962C8B-B14F-4D97-AF65-F5344CB8AC3E}">
        <p14:creationId xmlns:p14="http://schemas.microsoft.com/office/powerpoint/2010/main" val="3522114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60350"/>
            <a:ext cx="8707438" cy="4897438"/>
          </a:xfrm>
        </p:spPr>
        <p:txBody>
          <a:bodyPr>
            <a:normAutofit fontScale="90000"/>
          </a:bodyPr>
          <a:lstStyle/>
          <a:p>
            <a:r>
              <a:rPr lang="ru-RU" sz="4000" dirty="0"/>
              <a:t>Будущее страны за нами! Обращаясь, в первую очередь, к своим сверстникам, призываю всех следовать тому минимуму правил борьбы с коррупцией, о которых шла речь в моей презентации. Пусть это сделает наше будущее и будущее России более счастливым! </a:t>
            </a:r>
          </a:p>
        </p:txBody>
      </p:sp>
    </p:spTree>
    <p:extLst>
      <p:ext uri="{BB962C8B-B14F-4D97-AF65-F5344CB8AC3E}">
        <p14:creationId xmlns:p14="http://schemas.microsoft.com/office/powerpoint/2010/main" val="118791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«На страже закона, против коррупции!»</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7820" y="685800"/>
            <a:ext cx="5852160" cy="3886200"/>
          </a:xfrm>
        </p:spPr>
      </p:pic>
    </p:spTree>
    <p:extLst>
      <p:ext uri="{BB962C8B-B14F-4D97-AF65-F5344CB8AC3E}">
        <p14:creationId xmlns:p14="http://schemas.microsoft.com/office/powerpoint/2010/main" val="132229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Ежегодно 9 декабря отмечается Международный день борьбы с коррупцией. Он провозглашен Конвенцией ООН против коррупции, принятой Генеральной Ассамблеей ООН 31 октября 2003 года. В настоящий момент противодействие коррупции является одной из приоритетных задач современного российского общества.</a:t>
            </a:r>
          </a:p>
        </p:txBody>
      </p:sp>
    </p:spTree>
    <p:extLst>
      <p:ext uri="{BB962C8B-B14F-4D97-AF65-F5344CB8AC3E}">
        <p14:creationId xmlns:p14="http://schemas.microsoft.com/office/powerpoint/2010/main" val="2192431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5538788" y="450850"/>
            <a:ext cx="3605212" cy="5364163"/>
          </a:xfrm>
        </p:spPr>
      </p:pic>
      <p:sp>
        <p:nvSpPr>
          <p:cNvPr id="4" name="Текст 3"/>
          <p:cNvSpPr>
            <a:spLocks noGrp="1"/>
          </p:cNvSpPr>
          <p:nvPr>
            <p:ph type="body" sz="half" idx="4294967295"/>
          </p:nvPr>
        </p:nvSpPr>
        <p:spPr>
          <a:xfrm>
            <a:off x="0" y="457200"/>
            <a:ext cx="2657475" cy="4843463"/>
          </a:xfrm>
        </p:spPr>
        <p:txBody>
          <a:bodyPr/>
          <a:lstStyle/>
          <a:p>
            <a:r>
              <a:rPr lang="ru-RU" dirty="0"/>
              <a:t>Владимир Путин, Президент РФ: «Коррупция деморализует общество, разлагает власть и госаппарат».</a:t>
            </a:r>
          </a:p>
        </p:txBody>
      </p:sp>
    </p:spTree>
    <p:extLst>
      <p:ext uri="{BB962C8B-B14F-4D97-AF65-F5344CB8AC3E}">
        <p14:creationId xmlns:p14="http://schemas.microsoft.com/office/powerpoint/2010/main" val="3505989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902075" y="1268413"/>
            <a:ext cx="5241925" cy="3495675"/>
          </a:xfrm>
        </p:spPr>
      </p:pic>
      <p:sp>
        <p:nvSpPr>
          <p:cNvPr id="4" name="Текст 3"/>
          <p:cNvSpPr>
            <a:spLocks noGrp="1"/>
          </p:cNvSpPr>
          <p:nvPr>
            <p:ph type="body" sz="half" idx="4294967295"/>
          </p:nvPr>
        </p:nvSpPr>
        <p:spPr>
          <a:xfrm>
            <a:off x="0" y="457200"/>
            <a:ext cx="2673350" cy="5419725"/>
          </a:xfrm>
        </p:spPr>
        <p:txBody>
          <a:bodyPr>
            <a:normAutofit fontScale="70000" lnSpcReduction="20000"/>
          </a:bodyPr>
          <a:lstStyle/>
          <a:p>
            <a:r>
              <a:rPr lang="ru-RU" dirty="0" smtClean="0"/>
              <a:t>Коррупция— </a:t>
            </a:r>
            <a:r>
              <a:rPr lang="ru-RU" dirty="0"/>
              <a:t>термин, обозначающий обычно использование должностным лицом своих властных полномочий и доверенных ему прав, а также связанных с этим официальным статусом авторитета, возможностей, связей в целях личной выгоды, противоречащее законодательству и моральным установкам. Коррупцией называют также подкуп должностных лиц, их продажность, что типично для мафиозных государств.</a:t>
            </a:r>
          </a:p>
        </p:txBody>
      </p:sp>
    </p:spTree>
    <p:extLst>
      <p:ext uri="{BB962C8B-B14F-4D97-AF65-F5344CB8AC3E}">
        <p14:creationId xmlns:p14="http://schemas.microsoft.com/office/powerpoint/2010/main" val="3857750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Grp="1" noChangeAspect="1"/>
          </p:cNvPicPr>
          <p:nvPr>
            <p:ph type="pic" idx="4294967295"/>
          </p:nvPr>
        </p:nvPicPr>
        <p:blipFill>
          <a:blip r:embed="rId2">
            <a:extLst>
              <a:ext uri="{28A0092B-C50C-407E-A947-70E740481C1C}">
                <a14:useLocalDpi xmlns:a14="http://schemas.microsoft.com/office/drawing/2010/main" val="0"/>
              </a:ext>
            </a:extLst>
          </a:blip>
          <a:srcRect t="21055" b="21055"/>
          <a:stretch>
            <a:fillRect/>
          </a:stretch>
        </p:blipFill>
        <p:spPr>
          <a:xfrm>
            <a:off x="0" y="457200"/>
            <a:ext cx="7543800" cy="2900363"/>
          </a:xfrm>
        </p:spPr>
      </p:pic>
      <p:sp>
        <p:nvSpPr>
          <p:cNvPr id="5" name="Прямоугольник 4"/>
          <p:cNvSpPr/>
          <p:nvPr/>
        </p:nvSpPr>
        <p:spPr>
          <a:xfrm>
            <a:off x="755576" y="3501008"/>
            <a:ext cx="7560840" cy="2862322"/>
          </a:xfrm>
          <a:prstGeom prst="rect">
            <a:avLst/>
          </a:prstGeom>
        </p:spPr>
        <p:txBody>
          <a:bodyPr wrap="square">
            <a:spAutoFit/>
          </a:bodyPr>
          <a:lstStyle/>
          <a:p>
            <a:r>
              <a:rPr lang="ru-RU" dirty="0"/>
              <a:t>Коррупции может быть подвержено любое должностное лицо, обладающее дискреционной властью в сфере распределения каких-либо не принадлежащих ему ресурсов по своему усмотрению. Главным стимулом к коррупции является возможность получения экономической прибыли связанной с использованием властных полномочий, а главным сдерживающим фактором — риск разоблачения и наказания. Согласно макроэкономическим и политэкономическим исследованиям, коррупция наносит существенный ущерб и препятствует экономическому росту и развитию в интересах общества в целом. Во многих странах коррупция уголовно наказуема.</a:t>
            </a:r>
          </a:p>
        </p:txBody>
      </p:sp>
    </p:spTree>
    <p:extLst>
      <p:ext uri="{BB962C8B-B14F-4D97-AF65-F5344CB8AC3E}">
        <p14:creationId xmlns:p14="http://schemas.microsoft.com/office/powerpoint/2010/main" val="540764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827584" y="980728"/>
            <a:ext cx="4283968" cy="4774860"/>
          </a:xfrm>
        </p:spPr>
      </p:pic>
      <p:sp>
        <p:nvSpPr>
          <p:cNvPr id="4" name="Объект 3"/>
          <p:cNvSpPr>
            <a:spLocks noGrp="1"/>
          </p:cNvSpPr>
          <p:nvPr>
            <p:ph sz="half" idx="4294967295"/>
          </p:nvPr>
        </p:nvSpPr>
        <p:spPr>
          <a:xfrm>
            <a:off x="5265738" y="609600"/>
            <a:ext cx="3878262" cy="5627688"/>
          </a:xfrm>
        </p:spPr>
        <p:txBody>
          <a:bodyPr>
            <a:normAutofit fontScale="70000" lnSpcReduction="20000"/>
          </a:bodyPr>
          <a:lstStyle/>
          <a:p>
            <a:r>
              <a:rPr lang="ru-RU" dirty="0"/>
              <a:t>Согласно российскому законодательству, коррупция — это злоупотребление служебным положением, дача взятки, получение взятки, злоупотребление полномочиями,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 ценностей, иного имущества или услуг имущественного характера, иных имущественных прав для себя или для третьих лиц либо незаконное предоставление такой выгоды указанному лицу другими физическими лицами; а также совершение указанных деяний от имени или в интересах юридического лица. </a:t>
            </a:r>
          </a:p>
        </p:txBody>
      </p:sp>
    </p:spTree>
    <p:extLst>
      <p:ext uri="{BB962C8B-B14F-4D97-AF65-F5344CB8AC3E}">
        <p14:creationId xmlns:p14="http://schemas.microsoft.com/office/powerpoint/2010/main" val="2405033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Вред от коррупции</a:t>
            </a:r>
            <a:endParaRPr lang="ru-RU" dirty="0"/>
          </a:p>
        </p:txBody>
      </p:sp>
      <p:sp>
        <p:nvSpPr>
          <p:cNvPr id="3" name="Объект 2"/>
          <p:cNvSpPr>
            <a:spLocks noGrp="1"/>
          </p:cNvSpPr>
          <p:nvPr>
            <p:ph idx="1"/>
          </p:nvPr>
        </p:nvSpPr>
        <p:spPr/>
        <p:txBody>
          <a:bodyPr>
            <a:normAutofit fontScale="85000" lnSpcReduction="20000"/>
          </a:bodyPr>
          <a:lstStyle/>
          <a:p>
            <a:r>
              <a:rPr lang="ru-RU" dirty="0" smtClean="0"/>
              <a:t>Эмпирические </a:t>
            </a:r>
            <a:r>
              <a:rPr lang="ru-RU" dirty="0"/>
              <a:t>данные показывают, что коррупция вызывает: неэффективное распределение и расходование государственных средств и ресурсов; неэффективность коррупционных финансовых потоков с точки зрения экономики страны; потери налогов, когда налоговые органы присваивают себе часть налогов; разорение частных предпринимателей; отток квалифицированных кадров в другие страны; снижение инвестиций в производство, замедление экономического роста; понижение качества общественного сервиса; нецелевое использование международной помощи развивающимся странам, что резко снижает её эффективность; неэффективное использование способностей индивидов: вместо производства материальных благ люди тратят время на непродуктивный поиск ренты; рост социального неравенства; усиление организованной преступности — банды превращаются в мафию.</a:t>
            </a:r>
          </a:p>
        </p:txBody>
      </p:sp>
    </p:spTree>
    <p:extLst>
      <p:ext uri="{BB962C8B-B14F-4D97-AF65-F5344CB8AC3E}">
        <p14:creationId xmlns:p14="http://schemas.microsoft.com/office/powerpoint/2010/main" val="1877311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Борьба с коррупцией</a:t>
            </a:r>
            <a:endParaRPr lang="ru-RU" dirty="0"/>
          </a:p>
        </p:txBody>
      </p:sp>
      <p:sp>
        <p:nvSpPr>
          <p:cNvPr id="3" name="Объект 2"/>
          <p:cNvSpPr>
            <a:spLocks noGrp="1"/>
          </p:cNvSpPr>
          <p:nvPr>
            <p:ph idx="1"/>
          </p:nvPr>
        </p:nvSpPr>
        <p:spPr/>
        <p:txBody>
          <a:bodyPr>
            <a:normAutofit fontScale="77500" lnSpcReduction="20000"/>
          </a:bodyPr>
          <a:lstStyle/>
          <a:p>
            <a:r>
              <a:rPr lang="ru-RU" dirty="0"/>
              <a:t>Борьба с коррупцией и её проявлениями ведётся на протяжении всей истории российского государства. Однако как показывает практика, государство ещё полностью не может искоренить коррупцию и, напротив, очень часто оно само провоцирует на совершение коррупционных преступлений. На сегодняшний день тема коррупции в России, несомненно, является актуальной, ведь масштабы этого явления достаточно велики. В современной России коррупция  — это не просто какое-то отдельное локальное явление в области экономики, политики, морали и государственного и муниципального управления. Это система отношений, которая пронизывает все сферы общества, его институты и ведет к многочисленным негативным последствиям, деформирует экономические отношения, ломает политическую систему, элиту превращает в свою противоположность — в анти элиту, отторгает духовно-нравственные ценности. </a:t>
            </a:r>
          </a:p>
        </p:txBody>
      </p:sp>
    </p:spTree>
    <p:extLst>
      <p:ext uri="{BB962C8B-B14F-4D97-AF65-F5344CB8AC3E}">
        <p14:creationId xmlns:p14="http://schemas.microsoft.com/office/powerpoint/2010/main" val="36328505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33</TotalTime>
  <Words>922</Words>
  <Application>Microsoft Office PowerPoint</Application>
  <PresentationFormat>Экран (4:3)</PresentationFormat>
  <Paragraphs>28</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NewsPrint</vt:lpstr>
      <vt:lpstr>На страже закона против коррупции</vt:lpstr>
      <vt:lpstr>«На страже закона, против коррупции!»</vt:lpstr>
      <vt:lpstr>Презентация PowerPoint</vt:lpstr>
      <vt:lpstr>Презентация PowerPoint</vt:lpstr>
      <vt:lpstr>Презентация PowerPoint</vt:lpstr>
      <vt:lpstr>Презентация PowerPoint</vt:lpstr>
      <vt:lpstr>Презентация PowerPoint</vt:lpstr>
      <vt:lpstr>Вред от коррупции</vt:lpstr>
      <vt:lpstr>Борьба с коррупцией</vt:lpstr>
      <vt:lpstr>Борьба с коррупцией. Внутренний контроль</vt:lpstr>
      <vt:lpstr>Борьба с коррупцией. Внешний контроль</vt:lpstr>
      <vt:lpstr>Искоренить коррупцию возможно!</vt:lpstr>
      <vt:lpstr>Как граждане России помогут победить коррупцию? </vt:lpstr>
      <vt:lpstr>Как участие в выборах поможет в борьбе с коррупцией? </vt:lpstr>
      <vt:lpstr>Духовно-нравственные ценности и коррупция несовместимы.</vt:lpstr>
      <vt:lpstr>Будущее страны за нами! Обращаясь, в первую очередь, к своим сверстникам, призываю всех следовать тому минимуму правил борьбы с коррупцией, о которых шла речь в моей презентации. Пусть это сделает наше будущее и будущее России более счастливым!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Windows</dc:creator>
  <cp:lastModifiedBy>Пользователь Windows</cp:lastModifiedBy>
  <cp:revision>5</cp:revision>
  <dcterms:created xsi:type="dcterms:W3CDTF">2015-12-02T09:01:06Z</dcterms:created>
  <dcterms:modified xsi:type="dcterms:W3CDTF">2015-12-04T05:31:29Z</dcterms:modified>
</cp:coreProperties>
</file>